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3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1584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314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9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0337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808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521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4537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8517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1787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430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8215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285E-98FD-49E9-9378-B50A88F6EC6E}" type="datetimeFigureOut">
              <a:rPr lang="es-PY" smtClean="0"/>
              <a:t>16/4/2024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A8E7-2330-4B1E-B635-65CCA9C8C1E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57608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02CBF8F-4C71-4F6A-84C5-0AA0CD60C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576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45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Riquelme Mora</dc:creator>
  <cp:lastModifiedBy>Daniel Riquelme Mora</cp:lastModifiedBy>
  <cp:revision>1</cp:revision>
  <dcterms:created xsi:type="dcterms:W3CDTF">2024-04-16T16:48:04Z</dcterms:created>
  <dcterms:modified xsi:type="dcterms:W3CDTF">2024-04-16T16:49:39Z</dcterms:modified>
</cp:coreProperties>
</file>